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1" r:id="rId4"/>
    <p:sldId id="260" r:id="rId5"/>
    <p:sldId id="265" r:id="rId6"/>
    <p:sldId id="258" r:id="rId7"/>
    <p:sldId id="26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8B6D95-1065-4FB5-9771-890F251C33E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BFAF03-81A1-43A9-BA43-672F78216209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sz="3100" dirty="0">
              <a:latin typeface="Abadi Extra Light" panose="020B0204020104020204" pitchFamily="34" charset="0"/>
            </a:rPr>
            <a:t>Python </a:t>
          </a:r>
          <a:r>
            <a:rPr lang="en-US" sz="2400" dirty="0">
              <a:latin typeface="Abadi Extra Light" panose="020B0204020104020204" pitchFamily="34" charset="0"/>
            </a:rPr>
            <a:t>(Beautiful Soup)</a:t>
          </a:r>
        </a:p>
      </dgm:t>
    </dgm:pt>
    <dgm:pt modelId="{0F784840-97E1-4070-8F0B-8D2FBA9521E5}" type="parTrans" cxnId="{29FC1501-5C73-4293-9E0D-9A5688E80547}">
      <dgm:prSet/>
      <dgm:spPr/>
      <dgm:t>
        <a:bodyPr/>
        <a:lstStyle/>
        <a:p>
          <a:endParaRPr lang="en-US"/>
        </a:p>
      </dgm:t>
    </dgm:pt>
    <dgm:pt modelId="{1F17D3F1-DF15-4E16-A646-0398DFFFC5BE}" type="sibTrans" cxnId="{29FC1501-5C73-4293-9E0D-9A5688E80547}">
      <dgm:prSet/>
      <dgm:spPr/>
      <dgm:t>
        <a:bodyPr/>
        <a:lstStyle/>
        <a:p>
          <a:endParaRPr lang="en-US"/>
        </a:p>
      </dgm:t>
    </dgm:pt>
    <dgm:pt modelId="{986D8E41-E3D3-430B-9CC5-4CFEB9EC435A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HTML</a:t>
          </a:r>
        </a:p>
      </dgm:t>
    </dgm:pt>
    <dgm:pt modelId="{2D572C06-6C21-43B0-8D3E-11D575F811BE}" type="parTrans" cxnId="{AE3C5ABD-E9F2-4BFB-AB8C-54800F5032E1}">
      <dgm:prSet/>
      <dgm:spPr/>
      <dgm:t>
        <a:bodyPr/>
        <a:lstStyle/>
        <a:p>
          <a:endParaRPr lang="en-US"/>
        </a:p>
      </dgm:t>
    </dgm:pt>
    <dgm:pt modelId="{211A20A8-9B05-406D-B407-45F3C8C4FB55}" type="sibTrans" cxnId="{AE3C5ABD-E9F2-4BFB-AB8C-54800F5032E1}">
      <dgm:prSet/>
      <dgm:spPr/>
      <dgm:t>
        <a:bodyPr/>
        <a:lstStyle/>
        <a:p>
          <a:endParaRPr lang="en-US"/>
        </a:p>
      </dgm:t>
    </dgm:pt>
    <dgm:pt modelId="{376500A5-7E77-4D6D-BC35-1FC2C206FB71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PHP</a:t>
          </a:r>
        </a:p>
      </dgm:t>
    </dgm:pt>
    <dgm:pt modelId="{FD7FF8A5-1A3E-4BDB-BDAD-782E424969F4}" type="parTrans" cxnId="{5A8A6D80-6EB6-42EB-AA5E-D331C7F09CDC}">
      <dgm:prSet/>
      <dgm:spPr/>
      <dgm:t>
        <a:bodyPr/>
        <a:lstStyle/>
        <a:p>
          <a:endParaRPr lang="en-US"/>
        </a:p>
      </dgm:t>
    </dgm:pt>
    <dgm:pt modelId="{BC045AB7-892A-422D-8D64-1D3370EAB9F8}" type="sibTrans" cxnId="{5A8A6D80-6EB6-42EB-AA5E-D331C7F09CDC}">
      <dgm:prSet/>
      <dgm:spPr/>
      <dgm:t>
        <a:bodyPr/>
        <a:lstStyle/>
        <a:p>
          <a:endParaRPr lang="en-US"/>
        </a:p>
      </dgm:t>
    </dgm:pt>
    <dgm:pt modelId="{35177517-E0A5-448E-B9C8-0381B0390445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sz="3800" dirty="0">
              <a:latin typeface="Abadi Extra Light" panose="020B0204020104020204" pitchFamily="34" charset="0"/>
            </a:rPr>
            <a:t>CSS </a:t>
          </a:r>
          <a:r>
            <a:rPr lang="en-US" sz="2800" dirty="0">
              <a:latin typeface="Abadi Extra Light" panose="020B0204020104020204" pitchFamily="34" charset="0"/>
            </a:rPr>
            <a:t>(Tailwind)</a:t>
          </a:r>
        </a:p>
      </dgm:t>
    </dgm:pt>
    <dgm:pt modelId="{71846549-6679-4A7A-A38F-37C24B556D00}" type="parTrans" cxnId="{02035DC6-959C-42F0-B583-B99F03310B48}">
      <dgm:prSet/>
      <dgm:spPr/>
      <dgm:t>
        <a:bodyPr/>
        <a:lstStyle/>
        <a:p>
          <a:endParaRPr lang="en-US"/>
        </a:p>
      </dgm:t>
    </dgm:pt>
    <dgm:pt modelId="{9E49DC85-D34C-4670-BF8A-8BFEB1E811B1}" type="sibTrans" cxnId="{02035DC6-959C-42F0-B583-B99F03310B48}">
      <dgm:prSet/>
      <dgm:spPr/>
      <dgm:t>
        <a:bodyPr/>
        <a:lstStyle/>
        <a:p>
          <a:endParaRPr lang="en-US"/>
        </a:p>
      </dgm:t>
    </dgm:pt>
    <dgm:pt modelId="{4ECED8CF-5CE0-42C0-8FE2-7CAC56D44511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JavaScript</a:t>
          </a:r>
        </a:p>
      </dgm:t>
    </dgm:pt>
    <dgm:pt modelId="{E94C47ED-FF28-4815-9627-AE72DA8CD676}" type="parTrans" cxnId="{92695547-B39C-4009-AF2F-D77B1D0AFB86}">
      <dgm:prSet/>
      <dgm:spPr/>
      <dgm:t>
        <a:bodyPr/>
        <a:lstStyle/>
        <a:p>
          <a:endParaRPr lang="en-US"/>
        </a:p>
      </dgm:t>
    </dgm:pt>
    <dgm:pt modelId="{FAEB4EF2-3399-4424-A40C-E222FEB4D8B9}" type="sibTrans" cxnId="{92695547-B39C-4009-AF2F-D77B1D0AFB86}">
      <dgm:prSet/>
      <dgm:spPr/>
      <dgm:t>
        <a:bodyPr/>
        <a:lstStyle/>
        <a:p>
          <a:endParaRPr lang="en-US"/>
        </a:p>
      </dgm:t>
    </dgm:pt>
    <dgm:pt modelId="{946F6557-6829-4EDF-9F7B-AED9FEDA94F0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MySQL</a:t>
          </a:r>
        </a:p>
      </dgm:t>
    </dgm:pt>
    <dgm:pt modelId="{3760D030-0DD1-4326-A555-057EDADF81A4}" type="parTrans" cxnId="{13D07BCA-0B98-4C0B-ACD6-FF99324F8BD1}">
      <dgm:prSet/>
      <dgm:spPr/>
      <dgm:t>
        <a:bodyPr/>
        <a:lstStyle/>
        <a:p>
          <a:endParaRPr lang="en-US"/>
        </a:p>
      </dgm:t>
    </dgm:pt>
    <dgm:pt modelId="{3DA67BCD-3BE6-450C-9829-2598E2A98864}" type="sibTrans" cxnId="{13D07BCA-0B98-4C0B-ACD6-FF99324F8BD1}">
      <dgm:prSet/>
      <dgm:spPr/>
      <dgm:t>
        <a:bodyPr/>
        <a:lstStyle/>
        <a:p>
          <a:endParaRPr lang="en-US"/>
        </a:p>
      </dgm:t>
    </dgm:pt>
    <dgm:pt modelId="{CDC38AB4-E4D8-4344-98F9-264A59512099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Laravel</a:t>
          </a:r>
        </a:p>
      </dgm:t>
    </dgm:pt>
    <dgm:pt modelId="{22470462-EC3A-4344-89F0-08AC3C01289A}" type="parTrans" cxnId="{CD40F74F-B5FA-441B-9C2D-2796BA74EAA0}">
      <dgm:prSet/>
      <dgm:spPr/>
      <dgm:t>
        <a:bodyPr/>
        <a:lstStyle/>
        <a:p>
          <a:endParaRPr lang="en-US"/>
        </a:p>
      </dgm:t>
    </dgm:pt>
    <dgm:pt modelId="{D9E66DE7-0CC4-47E0-B1BD-0099BCA653BB}" type="sibTrans" cxnId="{CD40F74F-B5FA-441B-9C2D-2796BA74EAA0}">
      <dgm:prSet/>
      <dgm:spPr/>
      <dgm:t>
        <a:bodyPr/>
        <a:lstStyle/>
        <a:p>
          <a:endParaRPr lang="en-US"/>
        </a:p>
      </dgm:t>
    </dgm:pt>
    <dgm:pt modelId="{A6AF5380-6181-4F9B-B713-87CF55C97FC6}" type="pres">
      <dgm:prSet presAssocID="{4C8B6D95-1065-4FB5-9771-890F251C33EB}" presName="diagram" presStyleCnt="0">
        <dgm:presLayoutVars>
          <dgm:dir/>
          <dgm:resizeHandles val="exact"/>
        </dgm:presLayoutVars>
      </dgm:prSet>
      <dgm:spPr/>
    </dgm:pt>
    <dgm:pt modelId="{836FF4FA-4254-4879-8A6B-1A1FEA24003C}" type="pres">
      <dgm:prSet presAssocID="{CABFAF03-81A1-43A9-BA43-672F78216209}" presName="node" presStyleLbl="node1" presStyleIdx="0" presStyleCnt="7">
        <dgm:presLayoutVars>
          <dgm:bulletEnabled val="1"/>
        </dgm:presLayoutVars>
      </dgm:prSet>
      <dgm:spPr/>
    </dgm:pt>
    <dgm:pt modelId="{1E3A70B7-988B-4DC4-89B9-E5CCD2CDC46E}" type="pres">
      <dgm:prSet presAssocID="{1F17D3F1-DF15-4E16-A646-0398DFFFC5BE}" presName="sibTrans" presStyleCnt="0"/>
      <dgm:spPr/>
    </dgm:pt>
    <dgm:pt modelId="{B3A0C015-C04D-46DF-AFE6-29A19F390A77}" type="pres">
      <dgm:prSet presAssocID="{986D8E41-E3D3-430B-9CC5-4CFEB9EC435A}" presName="node" presStyleLbl="node1" presStyleIdx="1" presStyleCnt="7">
        <dgm:presLayoutVars>
          <dgm:bulletEnabled val="1"/>
        </dgm:presLayoutVars>
      </dgm:prSet>
      <dgm:spPr/>
    </dgm:pt>
    <dgm:pt modelId="{83825588-4579-4DB3-B3F5-D3B2E87C9D95}" type="pres">
      <dgm:prSet presAssocID="{211A20A8-9B05-406D-B407-45F3C8C4FB55}" presName="sibTrans" presStyleCnt="0"/>
      <dgm:spPr/>
    </dgm:pt>
    <dgm:pt modelId="{22AF3F15-06A0-4B03-882A-754CBDA68ED1}" type="pres">
      <dgm:prSet presAssocID="{376500A5-7E77-4D6D-BC35-1FC2C206FB71}" presName="node" presStyleLbl="node1" presStyleIdx="2" presStyleCnt="7">
        <dgm:presLayoutVars>
          <dgm:bulletEnabled val="1"/>
        </dgm:presLayoutVars>
      </dgm:prSet>
      <dgm:spPr/>
    </dgm:pt>
    <dgm:pt modelId="{BBD616EF-9867-4876-AF3C-8EE226AAB759}" type="pres">
      <dgm:prSet presAssocID="{BC045AB7-892A-422D-8D64-1D3370EAB9F8}" presName="sibTrans" presStyleCnt="0"/>
      <dgm:spPr/>
    </dgm:pt>
    <dgm:pt modelId="{D9C85BEC-DD44-4EAF-893B-630BB8AFB22C}" type="pres">
      <dgm:prSet presAssocID="{35177517-E0A5-448E-B9C8-0381B0390445}" presName="node" presStyleLbl="node1" presStyleIdx="3" presStyleCnt="7">
        <dgm:presLayoutVars>
          <dgm:bulletEnabled val="1"/>
        </dgm:presLayoutVars>
      </dgm:prSet>
      <dgm:spPr/>
    </dgm:pt>
    <dgm:pt modelId="{92FA1C1A-5DEE-45C6-A86E-3FA31E45A1ED}" type="pres">
      <dgm:prSet presAssocID="{9E49DC85-D34C-4670-BF8A-8BFEB1E811B1}" presName="sibTrans" presStyleCnt="0"/>
      <dgm:spPr/>
    </dgm:pt>
    <dgm:pt modelId="{3717830E-58C0-4018-ADBC-3CFD40B6ECD4}" type="pres">
      <dgm:prSet presAssocID="{4ECED8CF-5CE0-42C0-8FE2-7CAC56D44511}" presName="node" presStyleLbl="node1" presStyleIdx="4" presStyleCnt="7">
        <dgm:presLayoutVars>
          <dgm:bulletEnabled val="1"/>
        </dgm:presLayoutVars>
      </dgm:prSet>
      <dgm:spPr/>
    </dgm:pt>
    <dgm:pt modelId="{0715BA21-C357-4E2C-B4A3-8F0E9BE78E35}" type="pres">
      <dgm:prSet presAssocID="{FAEB4EF2-3399-4424-A40C-E222FEB4D8B9}" presName="sibTrans" presStyleCnt="0"/>
      <dgm:spPr/>
    </dgm:pt>
    <dgm:pt modelId="{1581FBF0-184B-4666-A8ED-FA844A448F09}" type="pres">
      <dgm:prSet presAssocID="{946F6557-6829-4EDF-9F7B-AED9FEDA94F0}" presName="node" presStyleLbl="node1" presStyleIdx="5" presStyleCnt="7">
        <dgm:presLayoutVars>
          <dgm:bulletEnabled val="1"/>
        </dgm:presLayoutVars>
      </dgm:prSet>
      <dgm:spPr/>
    </dgm:pt>
    <dgm:pt modelId="{3772238A-8167-4B8E-A162-8F651DAF9F0E}" type="pres">
      <dgm:prSet presAssocID="{3DA67BCD-3BE6-450C-9829-2598E2A98864}" presName="sibTrans" presStyleCnt="0"/>
      <dgm:spPr/>
    </dgm:pt>
    <dgm:pt modelId="{CD4F9A40-4EE0-42B9-A632-B71301E7AF32}" type="pres">
      <dgm:prSet presAssocID="{CDC38AB4-E4D8-4344-98F9-264A59512099}" presName="node" presStyleLbl="node1" presStyleIdx="6" presStyleCnt="7">
        <dgm:presLayoutVars>
          <dgm:bulletEnabled val="1"/>
        </dgm:presLayoutVars>
      </dgm:prSet>
      <dgm:spPr/>
    </dgm:pt>
  </dgm:ptLst>
  <dgm:cxnLst>
    <dgm:cxn modelId="{29FC1501-5C73-4293-9E0D-9A5688E80547}" srcId="{4C8B6D95-1065-4FB5-9771-890F251C33EB}" destId="{CABFAF03-81A1-43A9-BA43-672F78216209}" srcOrd="0" destOrd="0" parTransId="{0F784840-97E1-4070-8F0B-8D2FBA9521E5}" sibTransId="{1F17D3F1-DF15-4E16-A646-0398DFFFC5BE}"/>
    <dgm:cxn modelId="{261BFE22-B766-4C8C-BE43-3E37A21F8592}" type="presOf" srcId="{946F6557-6829-4EDF-9F7B-AED9FEDA94F0}" destId="{1581FBF0-184B-4666-A8ED-FA844A448F09}" srcOrd="0" destOrd="0" presId="urn:microsoft.com/office/officeart/2005/8/layout/default"/>
    <dgm:cxn modelId="{281DB729-4A12-4EDA-B3B7-A9C12AE6D29D}" type="presOf" srcId="{35177517-E0A5-448E-B9C8-0381B0390445}" destId="{D9C85BEC-DD44-4EAF-893B-630BB8AFB22C}" srcOrd="0" destOrd="0" presId="urn:microsoft.com/office/officeart/2005/8/layout/default"/>
    <dgm:cxn modelId="{6AFB2D2E-E295-4D43-A2C7-F2ECDA57C9C0}" type="presOf" srcId="{CABFAF03-81A1-43A9-BA43-672F78216209}" destId="{836FF4FA-4254-4879-8A6B-1A1FEA24003C}" srcOrd="0" destOrd="0" presId="urn:microsoft.com/office/officeart/2005/8/layout/default"/>
    <dgm:cxn modelId="{61B8DB61-2A7E-4AE9-9F48-7DEBF8826147}" type="presOf" srcId="{376500A5-7E77-4D6D-BC35-1FC2C206FB71}" destId="{22AF3F15-06A0-4B03-882A-754CBDA68ED1}" srcOrd="0" destOrd="0" presId="urn:microsoft.com/office/officeart/2005/8/layout/default"/>
    <dgm:cxn modelId="{92695547-B39C-4009-AF2F-D77B1D0AFB86}" srcId="{4C8B6D95-1065-4FB5-9771-890F251C33EB}" destId="{4ECED8CF-5CE0-42C0-8FE2-7CAC56D44511}" srcOrd="4" destOrd="0" parTransId="{E94C47ED-FF28-4815-9627-AE72DA8CD676}" sibTransId="{FAEB4EF2-3399-4424-A40C-E222FEB4D8B9}"/>
    <dgm:cxn modelId="{CD40F74F-B5FA-441B-9C2D-2796BA74EAA0}" srcId="{4C8B6D95-1065-4FB5-9771-890F251C33EB}" destId="{CDC38AB4-E4D8-4344-98F9-264A59512099}" srcOrd="6" destOrd="0" parTransId="{22470462-EC3A-4344-89F0-08AC3C01289A}" sibTransId="{D9E66DE7-0CC4-47E0-B1BD-0099BCA653BB}"/>
    <dgm:cxn modelId="{5A8A6D80-6EB6-42EB-AA5E-D331C7F09CDC}" srcId="{4C8B6D95-1065-4FB5-9771-890F251C33EB}" destId="{376500A5-7E77-4D6D-BC35-1FC2C206FB71}" srcOrd="2" destOrd="0" parTransId="{FD7FF8A5-1A3E-4BDB-BDAD-782E424969F4}" sibTransId="{BC045AB7-892A-422D-8D64-1D3370EAB9F8}"/>
    <dgm:cxn modelId="{6D5A8C9C-EBCD-4634-801E-A57F9D928510}" type="presOf" srcId="{4C8B6D95-1065-4FB5-9771-890F251C33EB}" destId="{A6AF5380-6181-4F9B-B713-87CF55C97FC6}" srcOrd="0" destOrd="0" presId="urn:microsoft.com/office/officeart/2005/8/layout/default"/>
    <dgm:cxn modelId="{AE3C5ABD-E9F2-4BFB-AB8C-54800F5032E1}" srcId="{4C8B6D95-1065-4FB5-9771-890F251C33EB}" destId="{986D8E41-E3D3-430B-9CC5-4CFEB9EC435A}" srcOrd="1" destOrd="0" parTransId="{2D572C06-6C21-43B0-8D3E-11D575F811BE}" sibTransId="{211A20A8-9B05-406D-B407-45F3C8C4FB55}"/>
    <dgm:cxn modelId="{F10E00BE-892F-46AB-B620-A64DD9637112}" type="presOf" srcId="{986D8E41-E3D3-430B-9CC5-4CFEB9EC435A}" destId="{B3A0C015-C04D-46DF-AFE6-29A19F390A77}" srcOrd="0" destOrd="0" presId="urn:microsoft.com/office/officeart/2005/8/layout/default"/>
    <dgm:cxn modelId="{882528C0-FE4C-4551-AB65-DB474ED6654D}" type="presOf" srcId="{CDC38AB4-E4D8-4344-98F9-264A59512099}" destId="{CD4F9A40-4EE0-42B9-A632-B71301E7AF32}" srcOrd="0" destOrd="0" presId="urn:microsoft.com/office/officeart/2005/8/layout/default"/>
    <dgm:cxn modelId="{02035DC6-959C-42F0-B583-B99F03310B48}" srcId="{4C8B6D95-1065-4FB5-9771-890F251C33EB}" destId="{35177517-E0A5-448E-B9C8-0381B0390445}" srcOrd="3" destOrd="0" parTransId="{71846549-6679-4A7A-A38F-37C24B556D00}" sibTransId="{9E49DC85-D34C-4670-BF8A-8BFEB1E811B1}"/>
    <dgm:cxn modelId="{13D07BCA-0B98-4C0B-ACD6-FF99324F8BD1}" srcId="{4C8B6D95-1065-4FB5-9771-890F251C33EB}" destId="{946F6557-6829-4EDF-9F7B-AED9FEDA94F0}" srcOrd="5" destOrd="0" parTransId="{3760D030-0DD1-4326-A555-057EDADF81A4}" sibTransId="{3DA67BCD-3BE6-450C-9829-2598E2A98864}"/>
    <dgm:cxn modelId="{FA2F3EF4-B121-458C-8F54-10064948F59C}" type="presOf" srcId="{4ECED8CF-5CE0-42C0-8FE2-7CAC56D44511}" destId="{3717830E-58C0-4018-ADBC-3CFD40B6ECD4}" srcOrd="0" destOrd="0" presId="urn:microsoft.com/office/officeart/2005/8/layout/default"/>
    <dgm:cxn modelId="{94C5931A-AF96-4CE1-9979-E0B1177E6162}" type="presParOf" srcId="{A6AF5380-6181-4F9B-B713-87CF55C97FC6}" destId="{836FF4FA-4254-4879-8A6B-1A1FEA24003C}" srcOrd="0" destOrd="0" presId="urn:microsoft.com/office/officeart/2005/8/layout/default"/>
    <dgm:cxn modelId="{28D0823B-FD1B-4656-8B8B-3EE4F6004D3D}" type="presParOf" srcId="{A6AF5380-6181-4F9B-B713-87CF55C97FC6}" destId="{1E3A70B7-988B-4DC4-89B9-E5CCD2CDC46E}" srcOrd="1" destOrd="0" presId="urn:microsoft.com/office/officeart/2005/8/layout/default"/>
    <dgm:cxn modelId="{610F0303-CA2A-47DE-ACFA-1AA33129A946}" type="presParOf" srcId="{A6AF5380-6181-4F9B-B713-87CF55C97FC6}" destId="{B3A0C015-C04D-46DF-AFE6-29A19F390A77}" srcOrd="2" destOrd="0" presId="urn:microsoft.com/office/officeart/2005/8/layout/default"/>
    <dgm:cxn modelId="{92A3C113-4F40-48E7-85ED-F62B0D0C335C}" type="presParOf" srcId="{A6AF5380-6181-4F9B-B713-87CF55C97FC6}" destId="{83825588-4579-4DB3-B3F5-D3B2E87C9D95}" srcOrd="3" destOrd="0" presId="urn:microsoft.com/office/officeart/2005/8/layout/default"/>
    <dgm:cxn modelId="{23CD7399-70E6-4F93-9982-B26C08DA2977}" type="presParOf" srcId="{A6AF5380-6181-4F9B-B713-87CF55C97FC6}" destId="{22AF3F15-06A0-4B03-882A-754CBDA68ED1}" srcOrd="4" destOrd="0" presId="urn:microsoft.com/office/officeart/2005/8/layout/default"/>
    <dgm:cxn modelId="{92A25C1C-C258-4DA3-A3F7-977FA1FD67F0}" type="presParOf" srcId="{A6AF5380-6181-4F9B-B713-87CF55C97FC6}" destId="{BBD616EF-9867-4876-AF3C-8EE226AAB759}" srcOrd="5" destOrd="0" presId="urn:microsoft.com/office/officeart/2005/8/layout/default"/>
    <dgm:cxn modelId="{773D2706-01FA-41FB-B603-12B790247259}" type="presParOf" srcId="{A6AF5380-6181-4F9B-B713-87CF55C97FC6}" destId="{D9C85BEC-DD44-4EAF-893B-630BB8AFB22C}" srcOrd="6" destOrd="0" presId="urn:microsoft.com/office/officeart/2005/8/layout/default"/>
    <dgm:cxn modelId="{43015EE2-2A1C-42DA-AD71-416E3F749E0D}" type="presParOf" srcId="{A6AF5380-6181-4F9B-B713-87CF55C97FC6}" destId="{92FA1C1A-5DEE-45C6-A86E-3FA31E45A1ED}" srcOrd="7" destOrd="0" presId="urn:microsoft.com/office/officeart/2005/8/layout/default"/>
    <dgm:cxn modelId="{6003EB91-908C-4E64-AC8C-5C66C5F5854E}" type="presParOf" srcId="{A6AF5380-6181-4F9B-B713-87CF55C97FC6}" destId="{3717830E-58C0-4018-ADBC-3CFD40B6ECD4}" srcOrd="8" destOrd="0" presId="urn:microsoft.com/office/officeart/2005/8/layout/default"/>
    <dgm:cxn modelId="{0842AA7C-1C76-4506-8623-EF492FAFA48A}" type="presParOf" srcId="{A6AF5380-6181-4F9B-B713-87CF55C97FC6}" destId="{0715BA21-C357-4E2C-B4A3-8F0E9BE78E35}" srcOrd="9" destOrd="0" presId="urn:microsoft.com/office/officeart/2005/8/layout/default"/>
    <dgm:cxn modelId="{8A6E7DA8-AACD-43B4-9E01-971FA6047EA5}" type="presParOf" srcId="{A6AF5380-6181-4F9B-B713-87CF55C97FC6}" destId="{1581FBF0-184B-4666-A8ED-FA844A448F09}" srcOrd="10" destOrd="0" presId="urn:microsoft.com/office/officeart/2005/8/layout/default"/>
    <dgm:cxn modelId="{1D9749AF-5214-46C6-939B-898726659D44}" type="presParOf" srcId="{A6AF5380-6181-4F9B-B713-87CF55C97FC6}" destId="{3772238A-8167-4B8E-A162-8F651DAF9F0E}" srcOrd="11" destOrd="0" presId="urn:microsoft.com/office/officeart/2005/8/layout/default"/>
    <dgm:cxn modelId="{1B57845D-2643-436A-B7C0-5D1ED2CE2177}" type="presParOf" srcId="{A6AF5380-6181-4F9B-B713-87CF55C97FC6}" destId="{CD4F9A40-4EE0-42B9-A632-B71301E7AF3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F0E042-74E5-4C25-98DF-148CB462715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57C2B1-D2E4-4989-9E23-B80F03F2D74E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 Extra Light" panose="020B0204020104020204" pitchFamily="34" charset="0"/>
            </a:rPr>
            <a:t>Are you a robot?</a:t>
          </a:r>
        </a:p>
      </dgm:t>
    </dgm:pt>
    <dgm:pt modelId="{9006E7AF-36FD-4050-B4E8-B4EFE0B1EAE2}" type="parTrans" cxnId="{1F7C7A21-DDBC-475F-923E-3161BDBB80E8}">
      <dgm:prSet/>
      <dgm:spPr/>
      <dgm:t>
        <a:bodyPr/>
        <a:lstStyle/>
        <a:p>
          <a:endParaRPr lang="en-US"/>
        </a:p>
      </dgm:t>
    </dgm:pt>
    <dgm:pt modelId="{0FE2411D-40CD-4CA6-87AD-3C225525D9B9}" type="sibTrans" cxnId="{1F7C7A21-DDBC-475F-923E-3161BDBB80E8}">
      <dgm:prSet/>
      <dgm:spPr/>
      <dgm:t>
        <a:bodyPr/>
        <a:lstStyle/>
        <a:p>
          <a:endParaRPr lang="en-US"/>
        </a:p>
      </dgm:t>
    </dgm:pt>
    <dgm:pt modelId="{AF826672-D02D-4798-AB2E-F91526722616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 Extra Light" panose="020B0204020104020204" pitchFamily="34" charset="0"/>
            </a:rPr>
            <a:t>Laravel</a:t>
          </a:r>
        </a:p>
      </dgm:t>
    </dgm:pt>
    <dgm:pt modelId="{E9D520CF-D0A5-4F92-9224-F04F2FAA4023}" type="parTrans" cxnId="{33C69085-CCD4-4E18-A0D8-5A5860974880}">
      <dgm:prSet/>
      <dgm:spPr/>
      <dgm:t>
        <a:bodyPr/>
        <a:lstStyle/>
        <a:p>
          <a:endParaRPr lang="en-US"/>
        </a:p>
      </dgm:t>
    </dgm:pt>
    <dgm:pt modelId="{6FDEEA57-E625-419C-AF46-1B2C2D9050EF}" type="sibTrans" cxnId="{33C69085-CCD4-4E18-A0D8-5A5860974880}">
      <dgm:prSet/>
      <dgm:spPr/>
      <dgm:t>
        <a:bodyPr/>
        <a:lstStyle/>
        <a:p>
          <a:endParaRPr lang="en-US"/>
        </a:p>
      </dgm:t>
    </dgm:pt>
    <dgm:pt modelId="{F041FF5F-1AF6-48F4-8237-4686D79F9AC2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 Extra Light" panose="020B0204020104020204" pitchFamily="34" charset="0"/>
            </a:rPr>
            <a:t>JavaScript</a:t>
          </a:r>
        </a:p>
      </dgm:t>
    </dgm:pt>
    <dgm:pt modelId="{D8A115C9-F840-4DFF-A933-CD5DCBA07130}" type="parTrans" cxnId="{E5DBA769-F251-4321-A505-4CCCDF41E505}">
      <dgm:prSet/>
      <dgm:spPr/>
    </dgm:pt>
    <dgm:pt modelId="{9FD43C99-0BA0-417A-B4D9-3995EAEF6F25}" type="sibTrans" cxnId="{E5DBA769-F251-4321-A505-4CCCDF41E505}">
      <dgm:prSet/>
      <dgm:spPr/>
    </dgm:pt>
    <dgm:pt modelId="{A89DCA15-1FD2-41DF-9BB9-2F48ACACA42C}" type="pres">
      <dgm:prSet presAssocID="{C6F0E042-74E5-4C25-98DF-148CB462715D}" presName="linear" presStyleCnt="0">
        <dgm:presLayoutVars>
          <dgm:dir/>
          <dgm:animLvl val="lvl"/>
          <dgm:resizeHandles val="exact"/>
        </dgm:presLayoutVars>
      </dgm:prSet>
      <dgm:spPr/>
    </dgm:pt>
    <dgm:pt modelId="{54F122B4-D980-4967-9C5F-C482C55DC82E}" type="pres">
      <dgm:prSet presAssocID="{5E57C2B1-D2E4-4989-9E23-B80F03F2D74E}" presName="parentLin" presStyleCnt="0"/>
      <dgm:spPr/>
    </dgm:pt>
    <dgm:pt modelId="{5EA1D6C5-5686-46C8-AFE9-7629D2EC6187}" type="pres">
      <dgm:prSet presAssocID="{5E57C2B1-D2E4-4989-9E23-B80F03F2D74E}" presName="parentLeftMargin" presStyleLbl="node1" presStyleIdx="0" presStyleCnt="3"/>
      <dgm:spPr/>
    </dgm:pt>
    <dgm:pt modelId="{7FFFE27E-E78C-42FA-90B2-149951AB7BB7}" type="pres">
      <dgm:prSet presAssocID="{5E57C2B1-D2E4-4989-9E23-B80F03F2D74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BF33E2C-7F55-4EB5-B8B7-448544912B41}" type="pres">
      <dgm:prSet presAssocID="{5E57C2B1-D2E4-4989-9E23-B80F03F2D74E}" presName="negativeSpace" presStyleCnt="0"/>
      <dgm:spPr/>
    </dgm:pt>
    <dgm:pt modelId="{1CE3E351-6199-49FC-9C70-2CBF38187E51}" type="pres">
      <dgm:prSet presAssocID="{5E57C2B1-D2E4-4989-9E23-B80F03F2D74E}" presName="childText" presStyleLbl="conFgAcc1" presStyleIdx="0" presStyleCnt="3">
        <dgm:presLayoutVars>
          <dgm:bulletEnabled val="1"/>
        </dgm:presLayoutVars>
      </dgm:prSet>
      <dgm:spPr>
        <a:ln>
          <a:solidFill>
            <a:schemeClr val="accent3">
              <a:lumMod val="75000"/>
            </a:schemeClr>
          </a:solidFill>
        </a:ln>
      </dgm:spPr>
    </dgm:pt>
    <dgm:pt modelId="{1F223392-48F7-4AD3-B181-7587D541631C}" type="pres">
      <dgm:prSet presAssocID="{0FE2411D-40CD-4CA6-87AD-3C225525D9B9}" presName="spaceBetweenRectangles" presStyleCnt="0"/>
      <dgm:spPr/>
    </dgm:pt>
    <dgm:pt modelId="{79C92CDD-6E7E-4535-A655-A9E9B9D8A1DD}" type="pres">
      <dgm:prSet presAssocID="{AF826672-D02D-4798-AB2E-F91526722616}" presName="parentLin" presStyleCnt="0"/>
      <dgm:spPr/>
    </dgm:pt>
    <dgm:pt modelId="{A4EF88FD-1F1E-4A7D-9558-8B2F8C32A4FF}" type="pres">
      <dgm:prSet presAssocID="{AF826672-D02D-4798-AB2E-F91526722616}" presName="parentLeftMargin" presStyleLbl="node1" presStyleIdx="0" presStyleCnt="3"/>
      <dgm:spPr/>
    </dgm:pt>
    <dgm:pt modelId="{491F8599-D584-4CD0-A309-AE7DEE853A13}" type="pres">
      <dgm:prSet presAssocID="{AF826672-D02D-4798-AB2E-F9152672261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77B6B1A-0B9A-4DB5-83DF-49571D1C268A}" type="pres">
      <dgm:prSet presAssocID="{AF826672-D02D-4798-AB2E-F91526722616}" presName="negativeSpace" presStyleCnt="0"/>
      <dgm:spPr/>
    </dgm:pt>
    <dgm:pt modelId="{FD641BD0-33BB-410B-9B01-533EA6EF92C6}" type="pres">
      <dgm:prSet presAssocID="{AF826672-D02D-4798-AB2E-F91526722616}" presName="childText" presStyleLbl="conFgAcc1" presStyleIdx="1" presStyleCnt="3">
        <dgm:presLayoutVars>
          <dgm:bulletEnabled val="1"/>
        </dgm:presLayoutVars>
      </dgm:prSet>
      <dgm:spPr>
        <a:ln>
          <a:solidFill>
            <a:schemeClr val="accent3">
              <a:lumMod val="75000"/>
            </a:schemeClr>
          </a:solidFill>
        </a:ln>
      </dgm:spPr>
    </dgm:pt>
    <dgm:pt modelId="{F5A1CDFD-4E8C-450F-8400-8913C6CE6C48}" type="pres">
      <dgm:prSet presAssocID="{6FDEEA57-E625-419C-AF46-1B2C2D9050EF}" presName="spaceBetweenRectangles" presStyleCnt="0"/>
      <dgm:spPr/>
    </dgm:pt>
    <dgm:pt modelId="{CBD2A014-1B1B-4C3E-B90A-1A716664FC4B}" type="pres">
      <dgm:prSet presAssocID="{F041FF5F-1AF6-48F4-8237-4686D79F9AC2}" presName="parentLin" presStyleCnt="0"/>
      <dgm:spPr/>
    </dgm:pt>
    <dgm:pt modelId="{FB387CD8-2577-456A-B5A6-5BA0235BE9F6}" type="pres">
      <dgm:prSet presAssocID="{F041FF5F-1AF6-48F4-8237-4686D79F9AC2}" presName="parentLeftMargin" presStyleLbl="node1" presStyleIdx="1" presStyleCnt="3"/>
      <dgm:spPr/>
    </dgm:pt>
    <dgm:pt modelId="{0590C5D3-D3B6-4975-8E2D-9DB006B9A134}" type="pres">
      <dgm:prSet presAssocID="{F041FF5F-1AF6-48F4-8237-4686D79F9AC2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2286BDB-2FBE-4080-ABEA-C1237723E81E}" type="pres">
      <dgm:prSet presAssocID="{F041FF5F-1AF6-48F4-8237-4686D79F9AC2}" presName="negativeSpace" presStyleCnt="0"/>
      <dgm:spPr/>
    </dgm:pt>
    <dgm:pt modelId="{D4EF878C-E535-47DC-8C3C-5FD79AE3E428}" type="pres">
      <dgm:prSet presAssocID="{F041FF5F-1AF6-48F4-8237-4686D79F9AC2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F7C7A21-DDBC-475F-923E-3161BDBB80E8}" srcId="{C6F0E042-74E5-4C25-98DF-148CB462715D}" destId="{5E57C2B1-D2E4-4989-9E23-B80F03F2D74E}" srcOrd="0" destOrd="0" parTransId="{9006E7AF-36FD-4050-B4E8-B4EFE0B1EAE2}" sibTransId="{0FE2411D-40CD-4CA6-87AD-3C225525D9B9}"/>
    <dgm:cxn modelId="{E5DBA769-F251-4321-A505-4CCCDF41E505}" srcId="{C6F0E042-74E5-4C25-98DF-148CB462715D}" destId="{F041FF5F-1AF6-48F4-8237-4686D79F9AC2}" srcOrd="2" destOrd="0" parTransId="{D8A115C9-F840-4DFF-A933-CD5DCBA07130}" sibTransId="{9FD43C99-0BA0-417A-B4D9-3995EAEF6F25}"/>
    <dgm:cxn modelId="{BF4EFB81-2771-447C-BA22-FB3E58B9F01F}" type="presOf" srcId="{5E57C2B1-D2E4-4989-9E23-B80F03F2D74E}" destId="{7FFFE27E-E78C-42FA-90B2-149951AB7BB7}" srcOrd="1" destOrd="0" presId="urn:microsoft.com/office/officeart/2005/8/layout/list1"/>
    <dgm:cxn modelId="{6E8A0D85-5DF2-4531-83EA-AD8E9BDF64A5}" type="presOf" srcId="{F041FF5F-1AF6-48F4-8237-4686D79F9AC2}" destId="{0590C5D3-D3B6-4975-8E2D-9DB006B9A134}" srcOrd="1" destOrd="0" presId="urn:microsoft.com/office/officeart/2005/8/layout/list1"/>
    <dgm:cxn modelId="{33C69085-CCD4-4E18-A0D8-5A5860974880}" srcId="{C6F0E042-74E5-4C25-98DF-148CB462715D}" destId="{AF826672-D02D-4798-AB2E-F91526722616}" srcOrd="1" destOrd="0" parTransId="{E9D520CF-D0A5-4F92-9224-F04F2FAA4023}" sibTransId="{6FDEEA57-E625-419C-AF46-1B2C2D9050EF}"/>
    <dgm:cxn modelId="{119DFF85-09BD-4541-BBF8-9181CD8D6CA6}" type="presOf" srcId="{AF826672-D02D-4798-AB2E-F91526722616}" destId="{A4EF88FD-1F1E-4A7D-9558-8B2F8C32A4FF}" srcOrd="0" destOrd="0" presId="urn:microsoft.com/office/officeart/2005/8/layout/list1"/>
    <dgm:cxn modelId="{B6CCF4B1-FA89-4379-802C-A7E23080155A}" type="presOf" srcId="{5E57C2B1-D2E4-4989-9E23-B80F03F2D74E}" destId="{5EA1D6C5-5686-46C8-AFE9-7629D2EC6187}" srcOrd="0" destOrd="0" presId="urn:microsoft.com/office/officeart/2005/8/layout/list1"/>
    <dgm:cxn modelId="{923915C9-2528-4903-A34B-107AC6B5B11E}" type="presOf" srcId="{AF826672-D02D-4798-AB2E-F91526722616}" destId="{491F8599-D584-4CD0-A309-AE7DEE853A13}" srcOrd="1" destOrd="0" presId="urn:microsoft.com/office/officeart/2005/8/layout/list1"/>
    <dgm:cxn modelId="{4322BFCA-7983-44DF-B74C-59B45AD3002F}" type="presOf" srcId="{C6F0E042-74E5-4C25-98DF-148CB462715D}" destId="{A89DCA15-1FD2-41DF-9BB9-2F48ACACA42C}" srcOrd="0" destOrd="0" presId="urn:microsoft.com/office/officeart/2005/8/layout/list1"/>
    <dgm:cxn modelId="{6F2269E4-D7E3-42BC-BF66-D36CD7E843F3}" type="presOf" srcId="{F041FF5F-1AF6-48F4-8237-4686D79F9AC2}" destId="{FB387CD8-2577-456A-B5A6-5BA0235BE9F6}" srcOrd="0" destOrd="0" presId="urn:microsoft.com/office/officeart/2005/8/layout/list1"/>
    <dgm:cxn modelId="{039D151D-8C27-41DD-986A-F202E753F682}" type="presParOf" srcId="{A89DCA15-1FD2-41DF-9BB9-2F48ACACA42C}" destId="{54F122B4-D980-4967-9C5F-C482C55DC82E}" srcOrd="0" destOrd="0" presId="urn:microsoft.com/office/officeart/2005/8/layout/list1"/>
    <dgm:cxn modelId="{6CCB5CDF-8D34-4429-8C40-F3FF656EABEF}" type="presParOf" srcId="{54F122B4-D980-4967-9C5F-C482C55DC82E}" destId="{5EA1D6C5-5686-46C8-AFE9-7629D2EC6187}" srcOrd="0" destOrd="0" presId="urn:microsoft.com/office/officeart/2005/8/layout/list1"/>
    <dgm:cxn modelId="{FE498552-F132-4752-AC28-2439E3C27926}" type="presParOf" srcId="{54F122B4-D980-4967-9C5F-C482C55DC82E}" destId="{7FFFE27E-E78C-42FA-90B2-149951AB7BB7}" srcOrd="1" destOrd="0" presId="urn:microsoft.com/office/officeart/2005/8/layout/list1"/>
    <dgm:cxn modelId="{FA4E93B2-6E7D-4DE1-8843-6727A29EE698}" type="presParOf" srcId="{A89DCA15-1FD2-41DF-9BB9-2F48ACACA42C}" destId="{BBF33E2C-7F55-4EB5-B8B7-448544912B41}" srcOrd="1" destOrd="0" presId="urn:microsoft.com/office/officeart/2005/8/layout/list1"/>
    <dgm:cxn modelId="{361C829E-06C1-45D7-830E-108481DA4C0B}" type="presParOf" srcId="{A89DCA15-1FD2-41DF-9BB9-2F48ACACA42C}" destId="{1CE3E351-6199-49FC-9C70-2CBF38187E51}" srcOrd="2" destOrd="0" presId="urn:microsoft.com/office/officeart/2005/8/layout/list1"/>
    <dgm:cxn modelId="{51FB449C-3BB1-4BD9-A9D4-C95F69C94716}" type="presParOf" srcId="{A89DCA15-1FD2-41DF-9BB9-2F48ACACA42C}" destId="{1F223392-48F7-4AD3-B181-7587D541631C}" srcOrd="3" destOrd="0" presId="urn:microsoft.com/office/officeart/2005/8/layout/list1"/>
    <dgm:cxn modelId="{A1E54823-2611-488B-BA8D-DD45770CC2CD}" type="presParOf" srcId="{A89DCA15-1FD2-41DF-9BB9-2F48ACACA42C}" destId="{79C92CDD-6E7E-4535-A655-A9E9B9D8A1DD}" srcOrd="4" destOrd="0" presId="urn:microsoft.com/office/officeart/2005/8/layout/list1"/>
    <dgm:cxn modelId="{3ABC45CE-C1ED-4861-BEF4-6BA87E05CD68}" type="presParOf" srcId="{79C92CDD-6E7E-4535-A655-A9E9B9D8A1DD}" destId="{A4EF88FD-1F1E-4A7D-9558-8B2F8C32A4FF}" srcOrd="0" destOrd="0" presId="urn:microsoft.com/office/officeart/2005/8/layout/list1"/>
    <dgm:cxn modelId="{49711664-3C29-4C6B-84A2-4FDC1285E187}" type="presParOf" srcId="{79C92CDD-6E7E-4535-A655-A9E9B9D8A1DD}" destId="{491F8599-D584-4CD0-A309-AE7DEE853A13}" srcOrd="1" destOrd="0" presId="urn:microsoft.com/office/officeart/2005/8/layout/list1"/>
    <dgm:cxn modelId="{58B4C5FC-4CF4-4D24-B451-0D71C605F82D}" type="presParOf" srcId="{A89DCA15-1FD2-41DF-9BB9-2F48ACACA42C}" destId="{477B6B1A-0B9A-4DB5-83DF-49571D1C268A}" srcOrd="5" destOrd="0" presId="urn:microsoft.com/office/officeart/2005/8/layout/list1"/>
    <dgm:cxn modelId="{704D9034-F850-4FEC-8A89-F2619625BD50}" type="presParOf" srcId="{A89DCA15-1FD2-41DF-9BB9-2F48ACACA42C}" destId="{FD641BD0-33BB-410B-9B01-533EA6EF92C6}" srcOrd="6" destOrd="0" presId="urn:microsoft.com/office/officeart/2005/8/layout/list1"/>
    <dgm:cxn modelId="{FA0E7046-037E-43C7-A2C2-A11E226E5A56}" type="presParOf" srcId="{A89DCA15-1FD2-41DF-9BB9-2F48ACACA42C}" destId="{F5A1CDFD-4E8C-450F-8400-8913C6CE6C48}" srcOrd="7" destOrd="0" presId="urn:microsoft.com/office/officeart/2005/8/layout/list1"/>
    <dgm:cxn modelId="{70A1CDB4-6E79-4B35-A207-EA2D44DBF9F4}" type="presParOf" srcId="{A89DCA15-1FD2-41DF-9BB9-2F48ACACA42C}" destId="{CBD2A014-1B1B-4C3E-B90A-1A716664FC4B}" srcOrd="8" destOrd="0" presId="urn:microsoft.com/office/officeart/2005/8/layout/list1"/>
    <dgm:cxn modelId="{B7077E88-70EF-41D8-9625-0D7491F5E9B3}" type="presParOf" srcId="{CBD2A014-1B1B-4C3E-B90A-1A716664FC4B}" destId="{FB387CD8-2577-456A-B5A6-5BA0235BE9F6}" srcOrd="0" destOrd="0" presId="urn:microsoft.com/office/officeart/2005/8/layout/list1"/>
    <dgm:cxn modelId="{5FF76C2C-A763-4120-BF78-E3097473CC12}" type="presParOf" srcId="{CBD2A014-1B1B-4C3E-B90A-1A716664FC4B}" destId="{0590C5D3-D3B6-4975-8E2D-9DB006B9A134}" srcOrd="1" destOrd="0" presId="urn:microsoft.com/office/officeart/2005/8/layout/list1"/>
    <dgm:cxn modelId="{9C06B1A4-532B-4FB6-B94D-3957917C8FFD}" type="presParOf" srcId="{A89DCA15-1FD2-41DF-9BB9-2F48ACACA42C}" destId="{E2286BDB-2FBE-4080-ABEA-C1237723E81E}" srcOrd="9" destOrd="0" presId="urn:microsoft.com/office/officeart/2005/8/layout/list1"/>
    <dgm:cxn modelId="{9ABB6A4A-711B-490B-A68B-3AB0457ADC1E}" type="presParOf" srcId="{A89DCA15-1FD2-41DF-9BB9-2F48ACACA42C}" destId="{D4EF878C-E535-47DC-8C3C-5FD79AE3E428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F4FA-4254-4879-8A6B-1A1FEA24003C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Abadi Extra Light" panose="020B0204020104020204" pitchFamily="34" charset="0"/>
            </a:rPr>
            <a:t>Python </a:t>
          </a:r>
          <a:r>
            <a:rPr lang="en-US" sz="2400" kern="1200" dirty="0">
              <a:latin typeface="Abadi Extra Light" panose="020B0204020104020204" pitchFamily="34" charset="0"/>
            </a:rPr>
            <a:t>(Beautiful Soup)</a:t>
          </a:r>
        </a:p>
      </dsp:txBody>
      <dsp:txXfrm>
        <a:off x="3080" y="587032"/>
        <a:ext cx="2444055" cy="1466433"/>
      </dsp:txXfrm>
    </dsp:sp>
    <dsp:sp modelId="{B3A0C015-C04D-46DF-AFE6-29A19F390A77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HTML</a:t>
          </a:r>
        </a:p>
      </dsp:txBody>
      <dsp:txXfrm>
        <a:off x="2691541" y="587032"/>
        <a:ext cx="2444055" cy="1466433"/>
      </dsp:txXfrm>
    </dsp:sp>
    <dsp:sp modelId="{22AF3F15-06A0-4B03-882A-754CBDA68ED1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PHP</a:t>
          </a:r>
        </a:p>
      </dsp:txBody>
      <dsp:txXfrm>
        <a:off x="5380002" y="587032"/>
        <a:ext cx="2444055" cy="1466433"/>
      </dsp:txXfrm>
    </dsp:sp>
    <dsp:sp modelId="{D9C85BEC-DD44-4EAF-893B-630BB8AFB22C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latin typeface="Abadi Extra Light" panose="020B0204020104020204" pitchFamily="34" charset="0"/>
            </a:rPr>
            <a:t>CSS </a:t>
          </a:r>
          <a:r>
            <a:rPr lang="en-US" sz="2800" kern="1200" dirty="0">
              <a:latin typeface="Abadi Extra Light" panose="020B0204020104020204" pitchFamily="34" charset="0"/>
            </a:rPr>
            <a:t>(Tailwind)</a:t>
          </a:r>
        </a:p>
      </dsp:txBody>
      <dsp:txXfrm>
        <a:off x="8068463" y="587032"/>
        <a:ext cx="2444055" cy="1466433"/>
      </dsp:txXfrm>
    </dsp:sp>
    <dsp:sp modelId="{3717830E-58C0-4018-ADBC-3CFD40B6ECD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JavaScript</a:t>
          </a:r>
        </a:p>
      </dsp:txBody>
      <dsp:txXfrm>
        <a:off x="1347311" y="2297871"/>
        <a:ext cx="2444055" cy="1466433"/>
      </dsp:txXfrm>
    </dsp:sp>
    <dsp:sp modelId="{1581FBF0-184B-4666-A8ED-FA844A448F09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MySQL</a:t>
          </a:r>
        </a:p>
      </dsp:txBody>
      <dsp:txXfrm>
        <a:off x="4035772" y="2297871"/>
        <a:ext cx="2444055" cy="1466433"/>
      </dsp:txXfrm>
    </dsp:sp>
    <dsp:sp modelId="{CD4F9A40-4EE0-42B9-A632-B71301E7AF32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Laravel</a:t>
          </a:r>
        </a:p>
      </dsp:txBody>
      <dsp:txXfrm>
        <a:off x="672423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E3E351-6199-49FC-9C70-2CBF38187E51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FFE27E-E78C-42FA-90B2-149951AB7BB7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  <a:latin typeface="Abadi Extra Light" panose="020B0204020104020204" pitchFamily="34" charset="0"/>
            </a:rPr>
            <a:t>Are you a robot?</a:t>
          </a:r>
        </a:p>
      </dsp:txBody>
      <dsp:txXfrm>
        <a:off x="573335" y="67003"/>
        <a:ext cx="7265810" cy="879050"/>
      </dsp:txXfrm>
    </dsp:sp>
    <dsp:sp modelId="{FD641BD0-33BB-410B-9B01-533EA6EF92C6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1F8599-D584-4CD0-A309-AE7DEE853A13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  <a:latin typeface="Abadi Extra Light" panose="020B0204020104020204" pitchFamily="34" charset="0"/>
            </a:rPr>
            <a:t>Laravel</a:t>
          </a:r>
        </a:p>
      </dsp:txBody>
      <dsp:txXfrm>
        <a:off x="573335" y="1563884"/>
        <a:ext cx="7265810" cy="879050"/>
      </dsp:txXfrm>
    </dsp:sp>
    <dsp:sp modelId="{D4EF878C-E535-47DC-8C3C-5FD79AE3E428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90C5D3-D3B6-4975-8E2D-9DB006B9A134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solidFill>
                <a:schemeClr val="bg1"/>
              </a:solidFill>
              <a:latin typeface="Abadi Extra Light" panose="020B0204020104020204" pitchFamily="34" charset="0"/>
            </a:rPr>
            <a:t>JavaScript</a:t>
          </a:r>
        </a:p>
      </dsp:txBody>
      <dsp:txXfrm>
        <a:off x="573335" y="3060764"/>
        <a:ext cx="7265810" cy="87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48095A-0CE1-445B-98BB-ABA664F6E757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90E4E-04E0-46E5-A8F1-19912C9E3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249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90E4E-04E0-46E5-A8F1-19912C9E33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9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D2576-0986-210E-D930-8F23D3434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17AB8-FC74-1BAA-FCBE-630161016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E07C7-78EA-8FEB-2668-42F49EA0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1A6F8-E641-2278-0F55-63BF98474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E0185-1B38-F59E-F7A0-FA2925794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1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7722-B558-47D4-AC4D-66BB0396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CCFB28-9C24-1C70-214B-44CB9B549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E5ADC-5EE8-BA96-B1A5-C006DE82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541D5-0C01-F4F3-4D5F-6CEF803D0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93937-BC9F-A663-C326-9EFCC262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9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297E-D633-8286-4C31-3A9D149D1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8A0CE-775D-04A1-8947-12B105901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219CD-2616-FB4D-25B8-F3FDC9DD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3E7F5-EA72-2623-5811-71984615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4D853-2878-AFBC-C1E1-2FF67AD9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2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CA3-FB2E-6DF4-2391-4E5751DC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6E5E3-F01F-DCC9-4186-03E3B5DD4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12FB-E2B9-07A6-792B-C45412ABA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7C989-52BF-8069-5AAE-85DDE4164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46B2C-B46C-EC30-8FFD-010E7A70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97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DD9AA-0F36-BDD0-0190-31611D621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05B37-3023-B538-79AA-0B7D626FD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06ECF-0034-AC75-E3E4-25DCE6E69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63164-3967-0064-EC38-C2406B8BE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1E64A-CE82-5D4C-B109-74E6EDE1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9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10D52-DBF6-669C-7199-95C0ECA5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E80F6-43E4-5AD1-B10A-5D919FC93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DDADB-1FEC-4D8F-3623-F351653D3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8EDE5-8EF7-5799-FD34-98A92713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A3830-300E-D021-7956-7AF5786A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8FA7F-7B5C-6527-70F5-DFB59F3D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19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EC515-85BF-A62E-C659-97098B9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793F0-32F9-F3A9-7AB2-0E430F975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B4D04-86E4-E851-B19B-D827950F4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C8FEF-C2CE-C8E9-7D91-18C46565D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3B3304-7E2B-48E2-250A-6844E410E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3AB93E-951C-7E6B-53A5-CABFB2B68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629B0D-A1BF-B965-744A-C4E169FA7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3BD8B7-75C8-6347-5F5D-6BBD6C6D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4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E6BF8-FC67-AE79-CDA1-F8FA6C429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4F3BE-C6C8-3092-84D0-D55E766A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15C76-6C5F-8512-A6B1-8AF8A7B07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7A6A1-87F9-ED7D-2851-5569AAF80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17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2E1264-D258-63E8-45DC-4A370E72C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327BE0-26C6-AD75-5562-6FF66E957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82A0E-FAB7-E39E-C0CA-9D7A4D0C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4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59BA-605B-3E76-FDD8-D49B427F7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17E04-2DA3-F967-D3B2-EAD1D61D3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9F56D-E77E-34D5-0BF3-EA7099251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ED512-D073-D9DF-AA44-3EFC9A10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AA5A7-6D1F-45E8-8D07-681873AF0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641D9-26FE-1480-9C3F-C8F90BB5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0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7C012-4558-3FC2-7CDB-2FD359EE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8A4D85-333A-ACCB-CED1-5321B1277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976B1-49EF-6BA0-10EF-7F70F97DF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E0C4C-6533-D97B-7483-A2EE0511A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F5429-4279-7F9F-2E79-D52B5F2F6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E1C9B-F12C-4078-A181-1A25D927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CA46A-F8B6-A44C-A285-1A8C90639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2F161-4707-2DCD-C7BB-D84C7B463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E02E6-C43F-F36E-431A-BAF123455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72E8-AEA4-4925-8F16-8EAF9B02157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D8C79-945F-C2A1-AC6A-C337C5C78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8BD29-765E-0102-878B-5E1B84621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6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black and green background with triangles&#10;&#10;Description automatically generated">
            <a:extLst>
              <a:ext uri="{FF2B5EF4-FFF2-40B4-BE49-F238E27FC236}">
                <a16:creationId xmlns:a16="http://schemas.microsoft.com/office/drawing/2014/main" id="{F493852E-3B76-F81C-989A-511BC1B99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3048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DBB5E6-3033-7857-320E-E70B46948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192" y="2116422"/>
            <a:ext cx="9875520" cy="1312577"/>
          </a:xfrm>
        </p:spPr>
        <p:txBody>
          <a:bodyPr>
            <a:noAutofit/>
          </a:bodyPr>
          <a:lstStyle/>
          <a:p>
            <a:r>
              <a:rPr lang="en-US" sz="11000" dirty="0">
                <a:solidFill>
                  <a:srgbClr val="FFFFFF"/>
                </a:solidFill>
                <a:latin typeface="Agency FB" panose="020B0503020202020204" pitchFamily="34" charset="0"/>
              </a:rPr>
              <a:t>Crowd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523DD-D69B-FF60-CA7F-5E0347AD0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" y="5196757"/>
            <a:ext cx="9875520" cy="1414355"/>
          </a:xfrm>
        </p:spPr>
        <p:txBody>
          <a:bodyPr>
            <a:normAutofit/>
          </a:bodyPr>
          <a:lstStyle/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Nathan Mixon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B. S. in Computer Science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Project Advisor: Dr. Sean Hayes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B0204020104020204" pitchFamily="34" charset="0"/>
              </a:rPr>
              <a:t>April 17, 2024</a:t>
            </a:r>
          </a:p>
        </p:txBody>
      </p:sp>
    </p:spTree>
    <p:extLst>
      <p:ext uri="{BB962C8B-B14F-4D97-AF65-F5344CB8AC3E}">
        <p14:creationId xmlns:p14="http://schemas.microsoft.com/office/powerpoint/2010/main" val="106741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919DE-1B59-3A91-3403-F5B4ECE4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9AE7-6605-A9F8-EF39-E483480D0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584" y="2091890"/>
            <a:ext cx="5096934" cy="2670895"/>
          </a:xfr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solidFill>
                  <a:schemeClr val="tx1"/>
                </a:solidFill>
                <a:latin typeface="Abadi Extra Light" panose="020B0204020104020204" pitchFamily="34" charset="0"/>
              </a:rPr>
              <a:t>Problem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Pre-built PCs don’t have variety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Time consuming to browse multiple websites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Compromise to get what you want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F4A75-9F51-A23A-475D-D9A7FBF9C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69" y="3646369"/>
            <a:ext cx="5096933" cy="2670895"/>
          </a:xfr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solidFill>
                  <a:schemeClr val="tx1"/>
                </a:solidFill>
                <a:latin typeface="Abadi Extra Light" panose="020B0204020104020204" pitchFamily="34" charset="0"/>
              </a:rPr>
              <a:t>Motivation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Help business run smoother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Satisfy customers needs quicker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  <a:latin typeface="Abadi Extra Light" panose="020B0204020104020204" pitchFamily="34" charset="0"/>
              </a:rPr>
              <a:t>More options within budget</a:t>
            </a:r>
          </a:p>
          <a:p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85A8028-A750-A998-38DB-23514E43677E}"/>
              </a:ext>
            </a:extLst>
          </p:cNvPr>
          <p:cNvCxnSpPr/>
          <p:nvPr/>
        </p:nvCxnSpPr>
        <p:spPr>
          <a:xfrm>
            <a:off x="838200" y="1690688"/>
            <a:ext cx="103632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615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and green rectangles&#10;&#10;Description automatically generated">
            <a:extLst>
              <a:ext uri="{FF2B5EF4-FFF2-40B4-BE49-F238E27FC236}">
                <a16:creationId xmlns:a16="http://schemas.microsoft.com/office/drawing/2014/main" id="{30A1EA1C-A88D-BB7D-05F5-BE196D3CFC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4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E9D860-25DF-C71C-7301-0AE4BB8CF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US" sz="8000">
                <a:ln w="22225">
                  <a:solidFill>
                    <a:srgbClr val="FFFFFF"/>
                  </a:solidFill>
                </a:ln>
                <a:noFill/>
              </a:rPr>
              <a:t>What is Crowd Control?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7CC11-5155-2D48-D7AB-C5B5926D5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Business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Website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Web Scraper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Database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443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319C3-F4B5-6464-F31B-C82308220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Languages and Software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EDFD10-5C98-0F98-DA04-47D6A4C53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243122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4157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glowing hexagons&#10;&#10;Description automatically generated">
            <a:extLst>
              <a:ext uri="{FF2B5EF4-FFF2-40B4-BE49-F238E27FC236}">
                <a16:creationId xmlns:a16="http://schemas.microsoft.com/office/drawing/2014/main" id="{9EAF1C83-A08F-02F9-D2DE-994699C8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1000"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1C595-7C9F-4E2C-3220-D94A92FE69BC}"/>
              </a:ext>
            </a:extLst>
          </p:cNvPr>
          <p:cNvSpPr txBox="1"/>
          <p:nvPr/>
        </p:nvSpPr>
        <p:spPr>
          <a:xfrm>
            <a:off x="3429000" y="2267712"/>
            <a:ext cx="5054600" cy="199718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91466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chemeClr val="accent3">
                <a:lumMod val="67000"/>
              </a:schemeClr>
            </a:gs>
            <a:gs pos="100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A5DC-A23E-BA0F-0879-96A7FEB21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Agency FB" panose="020B0503020202020204" pitchFamily="34" charset="0"/>
              </a:rPr>
              <a:t>Challenges Overcome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A8C149-E834-4A87-B243-EF58D7D97E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5052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5856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58000">
              <a:schemeClr val="tx1">
                <a:lumMod val="95000"/>
                <a:lumOff val="5000"/>
              </a:schemeClr>
            </a:gs>
            <a:gs pos="78000">
              <a:schemeClr val="accent3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2742A0-3627-302E-5A72-D8FC422A7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 r="14564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471363-6B29-EC8C-7E0F-A1ED93F3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Agency FB" panose="020B0503020202020204" pitchFamily="34" charset="0"/>
              </a:rPr>
              <a:t>Future Enhancements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C4DB7-7769-4C73-A62E-A722E3BD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210339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badi Extra Light" panose="020B0204020104020204" pitchFamily="34" charset="0"/>
              </a:rPr>
              <a:t>Recommend build using AI</a:t>
            </a:r>
          </a:p>
          <a:p>
            <a:r>
              <a:rPr lang="en-US" sz="3200" dirty="0">
                <a:solidFill>
                  <a:schemeClr val="bg1"/>
                </a:solidFill>
                <a:latin typeface="Abadi Extra Light" panose="020B0204020104020204" pitchFamily="34" charset="0"/>
              </a:rPr>
              <a:t>Pull products and prices from multiple websites</a:t>
            </a:r>
          </a:p>
          <a:p>
            <a:r>
              <a:rPr lang="en-US" sz="3200" dirty="0">
                <a:solidFill>
                  <a:schemeClr val="bg1"/>
                </a:solidFill>
                <a:latin typeface="Abadi Extra Light" panose="020B0204020104020204" pitchFamily="34" charset="0"/>
              </a:rPr>
              <a:t>Implement a payment processing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100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2E1CE85D-5987-1152-CC36-33DF29006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36243D1-3249-E939-97F3-B00178319404}"/>
              </a:ext>
            </a:extLst>
          </p:cNvPr>
          <p:cNvSpPr txBox="1"/>
          <p:nvPr/>
        </p:nvSpPr>
        <p:spPr>
          <a:xfrm>
            <a:off x="2852928" y="2644170"/>
            <a:ext cx="6702552" cy="156966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Abadi Extra Light" panose="020B0204020104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95028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113</Words>
  <Application>Microsoft Office PowerPoint</Application>
  <PresentationFormat>Widescreen</PresentationFormat>
  <Paragraphs>39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Abadi Extra Light</vt:lpstr>
      <vt:lpstr>Agency FB</vt:lpstr>
      <vt:lpstr>Aptos</vt:lpstr>
      <vt:lpstr>Aptos Display</vt:lpstr>
      <vt:lpstr>Arial</vt:lpstr>
      <vt:lpstr>Calibri</vt:lpstr>
      <vt:lpstr>Wingdings</vt:lpstr>
      <vt:lpstr>Office Theme</vt:lpstr>
      <vt:lpstr>Crowd Control</vt:lpstr>
      <vt:lpstr>Purpose</vt:lpstr>
      <vt:lpstr>What is Crowd Control?</vt:lpstr>
      <vt:lpstr>Languages and Software</vt:lpstr>
      <vt:lpstr>PowerPoint Presentation</vt:lpstr>
      <vt:lpstr>Challenges Overcome</vt:lpstr>
      <vt:lpstr>Future Enhancements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Crowd Control</dc:title>
  <dc:creator>nate mixon</dc:creator>
  <cp:lastModifiedBy>nate mixon</cp:lastModifiedBy>
  <cp:revision>3</cp:revision>
  <dcterms:created xsi:type="dcterms:W3CDTF">2024-04-14T20:42:38Z</dcterms:created>
  <dcterms:modified xsi:type="dcterms:W3CDTF">2024-04-17T02:06:58Z</dcterms:modified>
</cp:coreProperties>
</file>

<file path=docProps/thumbnail.jpeg>
</file>